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00" r:id="rId2"/>
    <p:sldId id="256" r:id="rId3"/>
    <p:sldId id="320" r:id="rId4"/>
    <p:sldId id="332" r:id="rId5"/>
    <p:sldId id="321" r:id="rId6"/>
    <p:sldId id="330" r:id="rId7"/>
    <p:sldId id="309" r:id="rId8"/>
    <p:sldId id="333" r:id="rId9"/>
    <p:sldId id="331" r:id="rId10"/>
    <p:sldId id="318" r:id="rId11"/>
    <p:sldId id="303" r:id="rId12"/>
  </p:sldIdLst>
  <p:sldSz cx="9144000" cy="6858000" type="screen4x3"/>
  <p:notesSz cx="9750425" cy="68564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7227"/>
    <a:srgbClr val="FFFF00"/>
    <a:srgbClr val="000099"/>
    <a:srgbClr val="FF3300"/>
    <a:srgbClr val="FFFF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69" autoAdjust="0"/>
    <p:restoredTop sz="80466" autoAdjust="0"/>
  </p:normalViewPr>
  <p:slideViewPr>
    <p:cSldViewPr>
      <p:cViewPr>
        <p:scale>
          <a:sx n="66" d="100"/>
          <a:sy n="66" d="100"/>
        </p:scale>
        <p:origin x="-1176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5178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860" y="-96"/>
      </p:cViewPr>
      <p:guideLst>
        <p:guide orient="horz" pos="2159"/>
        <p:guide pos="307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25184" cy="342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22986" y="1"/>
            <a:ext cx="4225184" cy="342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F1CFB-C12D-44EB-A62F-4F0B9DD5DD3D}" type="datetimeFigureOut">
              <a:rPr lang="en-US" smtClean="0"/>
              <a:pPr/>
              <a:t>4/5/2014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2403"/>
            <a:ext cx="4225184" cy="342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22986" y="6512403"/>
            <a:ext cx="4225184" cy="342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84F64-600F-472E-B766-0F1545E6124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25184" cy="342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23549" y="1"/>
            <a:ext cx="4225184" cy="342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7471C-EE4A-4E80-85FB-F78143F890F2}" type="datetimeFigureOut">
              <a:rPr lang="en-GB" smtClean="0"/>
              <a:pPr/>
              <a:t>05/04/2014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60713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75044" y="3256796"/>
            <a:ext cx="7800339" cy="30853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2006"/>
            <a:ext cx="4225184" cy="342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23549" y="6512006"/>
            <a:ext cx="4225184" cy="342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80D6B-46E1-4A49-8C2B-F17DD3C8748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ueletterbible.org/Bible.cfm?b=1Co&amp;c=9&amp;v=22&amp;t=KJV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80D6B-46E1-4A49-8C2B-F17DD3C87480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80D6B-46E1-4A49-8C2B-F17DD3C87480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Show me</a:t>
            </a:r>
            <a:r>
              <a:rPr lang="en-GB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one thing you have with you that you consider ‘mine’</a:t>
            </a:r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80D6B-46E1-4A49-8C2B-F17DD3C87480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80D6B-46E1-4A49-8C2B-F17DD3C8748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80D6B-46E1-4A49-8C2B-F17DD3C87480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would you be willing to suffer for me?  Marathon for me?  </a:t>
            </a:r>
          </a:p>
          <a:p>
            <a:r>
              <a:rPr lang="en-GB" dirty="0" smtClean="0"/>
              <a:t>WHY?  #1</a:t>
            </a:r>
            <a:r>
              <a:rPr lang="en-GB" baseline="0" dirty="0" smtClean="0"/>
              <a:t> = To please Jesus; we are in a war!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80D6B-46E1-4A49-8C2B-F17DD3C87480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Paul had the right perspective; willing to go to jail for his faith, willing to go to any</a:t>
            </a:r>
            <a:r>
              <a:rPr lang="en-GB" sz="2400" baseline="0" dirty="0" smtClean="0"/>
              <a:t> lengths to win some</a:t>
            </a:r>
          </a:p>
          <a:p>
            <a:pPr fontAlgn="t"/>
            <a:r>
              <a:rPr lang="en-US" sz="2400" b="1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1Co</a:t>
            </a:r>
            <a:r>
              <a:rPr lang="en-US" sz="24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 9:22</a:t>
            </a:r>
            <a:r>
              <a:rPr lang="en-US" sz="24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24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the weak became I as weak, that I might gain the weak: I am made </a:t>
            </a:r>
            <a:r>
              <a:rPr lang="en-US" sz="2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</a:t>
            </a:r>
            <a:r>
              <a:rPr lang="en-US" sz="24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things to </a:t>
            </a:r>
            <a:r>
              <a:rPr lang="en-US" sz="2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</a:t>
            </a:r>
            <a:r>
              <a:rPr lang="en-US" sz="24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24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</a:t>
            </a:r>
            <a:r>
              <a:rPr lang="en-US" sz="24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that I might </a:t>
            </a:r>
            <a:r>
              <a:rPr lang="en-US" sz="2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</a:t>
            </a:r>
            <a:r>
              <a:rPr lang="en-US" sz="24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2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</a:t>
            </a:r>
            <a:r>
              <a:rPr lang="en-US" sz="24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2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means</a:t>
            </a:r>
            <a:r>
              <a:rPr lang="en-US" sz="24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save some.</a:t>
            </a:r>
          </a:p>
          <a:p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80D6B-46E1-4A49-8C2B-F17DD3C87480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80D6B-46E1-4A49-8C2B-F17DD3C87480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 are going to LIVE WITH HIM!!!</a:t>
            </a:r>
          </a:p>
          <a:p>
            <a:r>
              <a:rPr lang="en-GB" dirty="0" smtClean="0"/>
              <a:t>We will REIGN</a:t>
            </a:r>
            <a:r>
              <a:rPr lang="en-GB" baseline="0" dirty="0" smtClean="0"/>
              <a:t> WITH KING JESUS!</a:t>
            </a:r>
          </a:p>
          <a:p>
            <a:r>
              <a:rPr lang="en-GB" baseline="0" dirty="0" smtClean="0"/>
              <a:t>It doesn’t matter whether you believe or not, whether you obey or not; HE will </a:t>
            </a:r>
            <a:r>
              <a:rPr lang="en-GB" baseline="0" dirty="0" err="1" smtClean="0"/>
              <a:t>fulfill</a:t>
            </a:r>
            <a:r>
              <a:rPr lang="en-GB" baseline="0" dirty="0" smtClean="0"/>
              <a:t> his promises for good or for ill</a:t>
            </a:r>
          </a:p>
          <a:p>
            <a:r>
              <a:rPr lang="en-GB" baseline="0" dirty="0" smtClean="0"/>
              <a:t>Why? #2 – Because He is worth it! IT IS MY GOSPEL – I am a </a:t>
            </a:r>
            <a:r>
              <a:rPr lang="en-GB" baseline="0" dirty="0" err="1" smtClean="0"/>
              <a:t>minsiter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80D6B-46E1-4A49-8C2B-F17DD3C87480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Is</a:t>
            </a:r>
            <a:r>
              <a:rPr lang="en-GB" baseline="0" dirty="0" smtClean="0"/>
              <a:t> this your gospel?  Not the pastor’s or someone else’s.  It is yours!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80D6B-46E1-4A49-8C2B-F17DD3C87480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993B-6BB2-4B15-8D2B-68F4AA02C70D}" type="datetimeFigureOut">
              <a:rPr lang="en-US" smtClean="0"/>
              <a:pPr/>
              <a:t>4/5/2014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1C0-8531-41E6-B47B-CC99C6606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993B-6BB2-4B15-8D2B-68F4AA02C70D}" type="datetimeFigureOut">
              <a:rPr lang="en-US" smtClean="0"/>
              <a:pPr/>
              <a:t>4/5/2014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1C0-8531-41E6-B47B-CC99C6606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993B-6BB2-4B15-8D2B-68F4AA02C70D}" type="datetimeFigureOut">
              <a:rPr lang="en-US" smtClean="0"/>
              <a:pPr/>
              <a:t>4/5/2014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1C0-8531-41E6-B47B-CC99C6606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993B-6BB2-4B15-8D2B-68F4AA02C70D}" type="datetimeFigureOut">
              <a:rPr lang="en-US" smtClean="0"/>
              <a:pPr/>
              <a:t>4/5/2014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1C0-8531-41E6-B47B-CC99C6606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993B-6BB2-4B15-8D2B-68F4AA02C70D}" type="datetimeFigureOut">
              <a:rPr lang="en-US" smtClean="0"/>
              <a:pPr/>
              <a:t>4/5/2014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1C0-8531-41E6-B47B-CC99C6606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993B-6BB2-4B15-8D2B-68F4AA02C70D}" type="datetimeFigureOut">
              <a:rPr lang="en-US" smtClean="0"/>
              <a:pPr/>
              <a:t>4/5/2014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1C0-8531-41E6-B47B-CC99C6606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993B-6BB2-4B15-8D2B-68F4AA02C70D}" type="datetimeFigureOut">
              <a:rPr lang="en-US" smtClean="0"/>
              <a:pPr/>
              <a:t>4/5/2014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1C0-8531-41E6-B47B-CC99C6606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993B-6BB2-4B15-8D2B-68F4AA02C70D}" type="datetimeFigureOut">
              <a:rPr lang="en-US" smtClean="0"/>
              <a:pPr/>
              <a:t>4/5/2014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1C0-8531-41E6-B47B-CC99C6606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993B-6BB2-4B15-8D2B-68F4AA02C70D}" type="datetimeFigureOut">
              <a:rPr lang="en-US" smtClean="0"/>
              <a:pPr/>
              <a:t>4/5/2014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1C0-8531-41E6-B47B-CC99C6606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993B-6BB2-4B15-8D2B-68F4AA02C70D}" type="datetimeFigureOut">
              <a:rPr lang="en-US" smtClean="0"/>
              <a:pPr/>
              <a:t>4/5/2014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1C0-8531-41E6-B47B-CC99C6606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993B-6BB2-4B15-8D2B-68F4AA02C70D}" type="datetimeFigureOut">
              <a:rPr lang="en-US" smtClean="0"/>
              <a:pPr/>
              <a:t>4/5/2014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1C0-8531-41E6-B47B-CC99C6606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B993B-6BB2-4B15-8D2B-68F4AA02C70D}" type="datetimeFigureOut">
              <a:rPr lang="en-US" smtClean="0"/>
              <a:pPr/>
              <a:t>4/5/2014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ED1C0-8531-41E6-B47B-CC99C6606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/>
          </a:bodyPr>
          <a:lstStyle/>
          <a:p>
            <a:pPr marL="342900" lvl="1" indent="-342900" algn="ctr">
              <a:buNone/>
            </a:pPr>
            <a:r>
              <a:rPr lang="en-US" sz="6600" b="1" dirty="0" smtClean="0"/>
              <a:t>The Great Commission</a:t>
            </a:r>
          </a:p>
          <a:p>
            <a:endParaRPr lang="en-US" b="1" dirty="0" smtClean="0"/>
          </a:p>
          <a:p>
            <a:pPr fontAlgn="t">
              <a:buNone/>
            </a:pPr>
            <a:r>
              <a:rPr lang="en-US" i="1" dirty="0" smtClean="0"/>
              <a:t>	Matthew 28:18-20: </a:t>
            </a:r>
            <a:r>
              <a:rPr lang="en-US" b="1" i="1" dirty="0" smtClean="0"/>
              <a:t>Make disciples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80920" cy="144016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Theme for 2014</a:t>
            </a:r>
            <a:b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rgbClr val="02722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(Be, then)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 &amp; MAKE DISCIPLES</a:t>
            </a:r>
            <a:endParaRPr lang="en-GB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16832"/>
            <a:ext cx="8640960" cy="49411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Have you made this YOUR gospel?</a:t>
            </a:r>
            <a:endParaRPr lang="en-GB" dirty="0" smtClean="0"/>
          </a:p>
          <a:p>
            <a:pPr>
              <a:buNone/>
            </a:pPr>
            <a:endParaRPr lang="en-GB" sz="1050" dirty="0" smtClean="0"/>
          </a:p>
          <a:p>
            <a:pPr marL="514350" indent="-514350">
              <a:buAutoNum type="arabicPeriod"/>
            </a:pPr>
            <a:r>
              <a:rPr lang="en-GB" b="1" dirty="0" smtClean="0">
                <a:solidFill>
                  <a:srgbClr val="027227"/>
                </a:solidFill>
              </a:rPr>
              <a:t>How </a:t>
            </a:r>
            <a:r>
              <a:rPr lang="en-GB" b="1" dirty="0" smtClean="0">
                <a:solidFill>
                  <a:srgbClr val="027227"/>
                </a:solidFill>
              </a:rPr>
              <a:t>much trouble </a:t>
            </a:r>
            <a:r>
              <a:rPr lang="en-GB" b="1" dirty="0" smtClean="0">
                <a:solidFill>
                  <a:srgbClr val="027227"/>
                </a:solidFill>
              </a:rPr>
              <a:t>are </a:t>
            </a:r>
            <a:r>
              <a:rPr lang="en-GB" b="1" dirty="0" smtClean="0">
                <a:solidFill>
                  <a:srgbClr val="027227"/>
                </a:solidFill>
              </a:rPr>
              <a:t>you willing to </a:t>
            </a:r>
            <a:r>
              <a:rPr lang="en-GB" b="1" dirty="0" smtClean="0">
                <a:solidFill>
                  <a:srgbClr val="027227"/>
                </a:solidFill>
              </a:rPr>
              <a:t>suffer?</a:t>
            </a:r>
            <a:endParaRPr lang="en-GB" b="1" dirty="0" smtClean="0">
              <a:solidFill>
                <a:srgbClr val="027227"/>
              </a:solidFill>
            </a:endParaRPr>
          </a:p>
          <a:p>
            <a:pPr fontAlgn="t">
              <a:buNone/>
            </a:pPr>
            <a:r>
              <a:rPr lang="en-GB" sz="2100" dirty="0" smtClean="0"/>
              <a:t>He suffered for us; we will live with Him forever</a:t>
            </a:r>
            <a:endParaRPr lang="en-GB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GB" b="1" dirty="0" smtClean="0">
                <a:solidFill>
                  <a:srgbClr val="027227"/>
                </a:solidFill>
              </a:rPr>
              <a:t>What will you endure for the elect (your disciples)</a:t>
            </a:r>
            <a:endParaRPr lang="en-GB" b="1" dirty="0" smtClean="0">
              <a:solidFill>
                <a:srgbClr val="027227"/>
              </a:solidFill>
            </a:endParaRPr>
          </a:p>
          <a:p>
            <a:pPr marL="1314450" lvl="2" indent="-514350">
              <a:buNone/>
            </a:pPr>
            <a:r>
              <a:rPr lang="en-GB" dirty="0" smtClean="0"/>
              <a:t>We will reign with him</a:t>
            </a:r>
            <a:endParaRPr lang="en-GB" sz="20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GB" b="1" dirty="0" smtClean="0">
                <a:solidFill>
                  <a:srgbClr val="027227"/>
                </a:solidFill>
              </a:rPr>
              <a:t>Have you decided to remain faithful and not deny him?  Is it your aim to please Him?</a:t>
            </a:r>
            <a:endParaRPr lang="en-GB" b="1" dirty="0" smtClean="0">
              <a:solidFill>
                <a:srgbClr val="027227"/>
              </a:solidFill>
            </a:endParaRPr>
          </a:p>
          <a:p>
            <a:pPr marL="1314450" lvl="2" indent="-514350">
              <a:buNone/>
            </a:pPr>
            <a:r>
              <a:rPr lang="en-GB" dirty="0" smtClean="0"/>
              <a:t>He is faithful and will sustain you.</a:t>
            </a:r>
            <a:endParaRPr lang="en-GB" sz="20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00042"/>
            <a:ext cx="8286808" cy="595329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of the year: </a:t>
            </a:r>
          </a:p>
          <a:p>
            <a:pPr algn="ctr">
              <a:buNone/>
            </a:pPr>
            <a:r>
              <a:rPr lang="en-US" sz="9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</a:t>
            </a:r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 MY gospel as you… </a:t>
            </a:r>
            <a:endParaRPr lang="en-GB" sz="6000" dirty="0" smtClean="0"/>
          </a:p>
          <a:p>
            <a:pPr marL="3175" indent="11113" algn="ctr">
              <a:buNone/>
            </a:pPr>
            <a:r>
              <a:rPr lang="en-US" sz="2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 and Make Disciples</a:t>
            </a:r>
          </a:p>
          <a:p>
            <a:pPr marL="3175" indent="11113" algn="ctr">
              <a:buNone/>
            </a:pP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whatever the cost…?</a:t>
            </a:r>
            <a:endParaRPr lang="en-GB" sz="8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xplosion 1 2"/>
          <p:cNvSpPr/>
          <p:nvPr/>
        </p:nvSpPr>
        <p:spPr>
          <a:xfrm>
            <a:off x="0" y="0"/>
            <a:ext cx="9144000" cy="6858000"/>
          </a:xfrm>
          <a:prstGeom prst="irregularSeal1">
            <a:avLst/>
          </a:prstGeom>
          <a:gradFill flip="none" rotWithShape="1">
            <a:gsLst>
              <a:gs pos="0">
                <a:srgbClr val="FFFF00"/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501122" cy="5904656"/>
          </a:xfrm>
        </p:spPr>
        <p:txBody>
          <a:bodyPr>
            <a:noAutofit/>
          </a:bodyPr>
          <a:lstStyle/>
          <a:p>
            <a:r>
              <a:rPr lang="en-GB" sz="1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My Gospel</a:t>
            </a:r>
            <a:endParaRPr lang="en-GB" sz="16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80920" cy="99412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6600" b="1" dirty="0" smtClean="0">
                <a:solidFill>
                  <a:srgbClr val="FF0000"/>
                </a:solidFill>
              </a:rPr>
              <a:t>II Timothy 2:8-13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12568"/>
          </a:xfrm>
        </p:spPr>
        <p:txBody>
          <a:bodyPr>
            <a:noAutofit/>
          </a:bodyPr>
          <a:lstStyle/>
          <a:p>
            <a:pPr fontAlgn="t">
              <a:buNone/>
            </a:pPr>
            <a:r>
              <a:rPr lang="en-US" dirty="0" smtClean="0"/>
              <a:t>8 </a:t>
            </a:r>
            <a:r>
              <a:rPr lang="en-US" sz="3600" dirty="0" smtClean="0"/>
              <a:t>Remember that Jesus Christ, of the seed of David, was raised from the dead according to </a:t>
            </a:r>
            <a:r>
              <a:rPr lang="en-US" sz="3600" b="1" dirty="0" smtClean="0">
                <a:solidFill>
                  <a:srgbClr val="FF0000"/>
                </a:solidFill>
              </a:rPr>
              <a:t>my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gospel</a:t>
            </a:r>
            <a:r>
              <a:rPr lang="en-US" sz="3600" dirty="0" smtClean="0"/>
              <a:t>, 9 for which </a:t>
            </a:r>
            <a:r>
              <a:rPr lang="en-US" sz="3600" b="1" dirty="0" smtClean="0">
                <a:solidFill>
                  <a:srgbClr val="002060"/>
                </a:solidFill>
              </a:rPr>
              <a:t>I suffer </a:t>
            </a:r>
            <a:r>
              <a:rPr lang="en-US" sz="3600" dirty="0" smtClean="0"/>
              <a:t>trouble as an evildoer, </a:t>
            </a:r>
            <a:r>
              <a:rPr lang="en-US" sz="3600" i="1" dirty="0" smtClean="0"/>
              <a:t>even</a:t>
            </a:r>
            <a:r>
              <a:rPr lang="en-US" sz="3600" dirty="0" smtClean="0"/>
              <a:t> to the point of chains; but the word of God is not chained. 10 Therefore </a:t>
            </a:r>
            <a:r>
              <a:rPr lang="en-US" sz="3600" b="1" dirty="0" smtClean="0">
                <a:solidFill>
                  <a:srgbClr val="002060"/>
                </a:solidFill>
              </a:rPr>
              <a:t>I endure </a:t>
            </a:r>
            <a:r>
              <a:rPr lang="en-US" sz="3600" dirty="0" smtClean="0"/>
              <a:t>all things for the sake of the elect, that they also may obtain the salvation which is in Christ Jesus with eternal glory.</a:t>
            </a:r>
            <a:endParaRPr lang="en-US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Autofit/>
          </a:bodyPr>
          <a:lstStyle/>
          <a:p>
            <a:pPr fontAlgn="t">
              <a:buNone/>
            </a:pPr>
            <a:r>
              <a:rPr lang="en-US" sz="2400" dirty="0" smtClean="0"/>
              <a:t>11 </a:t>
            </a:r>
            <a:r>
              <a:rPr lang="en-US" sz="3600" i="1" dirty="0" smtClean="0"/>
              <a:t>This is</a:t>
            </a:r>
            <a:r>
              <a:rPr lang="en-US" sz="3600" dirty="0" smtClean="0"/>
              <a:t> a faithful saying:</a:t>
            </a:r>
          </a:p>
          <a:p>
            <a:pPr lvl="1" fontAlgn="t">
              <a:buNone/>
            </a:pPr>
            <a:r>
              <a:rPr lang="en-US" sz="3200" dirty="0" smtClean="0"/>
              <a:t>​​</a:t>
            </a:r>
            <a:r>
              <a:rPr lang="en-US" sz="3200" b="1" dirty="0" smtClean="0"/>
              <a:t>For </a:t>
            </a:r>
            <a:r>
              <a:rPr lang="en-US" sz="3200" b="1" dirty="0" smtClean="0">
                <a:solidFill>
                  <a:srgbClr val="FF0000"/>
                </a:solidFill>
              </a:rPr>
              <a:t>if</a:t>
            </a:r>
            <a:r>
              <a:rPr lang="en-US" sz="3200" b="1" dirty="0" smtClean="0"/>
              <a:t> we died with </a:t>
            </a:r>
            <a:r>
              <a:rPr lang="en-US" sz="3200" b="1" i="1" dirty="0" smtClean="0"/>
              <a:t>Him,</a:t>
            </a:r>
            <a:endParaRPr lang="en-US" sz="3200" b="1" dirty="0" smtClean="0"/>
          </a:p>
          <a:p>
            <a:pPr lvl="1" fontAlgn="t">
              <a:buNone/>
            </a:pPr>
            <a:r>
              <a:rPr lang="en-US" sz="3200" b="1" dirty="0" smtClean="0"/>
              <a:t>​​We shall also live with </a:t>
            </a:r>
            <a:r>
              <a:rPr lang="en-US" sz="3200" b="1" i="1" dirty="0" smtClean="0"/>
              <a:t>Him.</a:t>
            </a:r>
            <a:endParaRPr lang="en-US" sz="3200" b="1" dirty="0" smtClean="0"/>
          </a:p>
          <a:p>
            <a:pPr lvl="1" fontAlgn="t">
              <a:buNone/>
            </a:pPr>
            <a:r>
              <a:rPr lang="en-US" sz="3200" b="1" dirty="0" smtClean="0"/>
              <a:t>12 ​​</a:t>
            </a:r>
            <a:r>
              <a:rPr lang="en-US" sz="3200" b="1" dirty="0" smtClean="0">
                <a:solidFill>
                  <a:srgbClr val="FF0000"/>
                </a:solidFill>
              </a:rPr>
              <a:t>If</a:t>
            </a:r>
            <a:r>
              <a:rPr lang="en-US" sz="3200" b="1" dirty="0" smtClean="0"/>
              <a:t> we endure,</a:t>
            </a:r>
          </a:p>
          <a:p>
            <a:pPr lvl="1" fontAlgn="t">
              <a:buNone/>
            </a:pPr>
            <a:r>
              <a:rPr lang="en-US" sz="3200" b="1" dirty="0" smtClean="0"/>
              <a:t>​​We shall also reign with </a:t>
            </a:r>
            <a:r>
              <a:rPr lang="en-US" sz="3200" b="1" i="1" dirty="0" smtClean="0"/>
              <a:t>Him.</a:t>
            </a:r>
            <a:endParaRPr lang="en-US" sz="3200" b="1" dirty="0" smtClean="0"/>
          </a:p>
          <a:p>
            <a:pPr lvl="1" fontAlgn="t">
              <a:buNone/>
            </a:pPr>
            <a:r>
              <a:rPr lang="en-US" sz="3200" b="1" dirty="0" smtClean="0"/>
              <a:t>​​</a:t>
            </a:r>
            <a:r>
              <a:rPr lang="en-US" sz="3200" b="1" dirty="0" smtClean="0">
                <a:solidFill>
                  <a:srgbClr val="FF0000"/>
                </a:solidFill>
              </a:rPr>
              <a:t>If</a:t>
            </a:r>
            <a:r>
              <a:rPr lang="en-US" sz="3200" b="1" dirty="0" smtClean="0"/>
              <a:t> </a:t>
            </a:r>
            <a:r>
              <a:rPr lang="en-US" sz="3200" dirty="0" smtClean="0"/>
              <a:t>we deny </a:t>
            </a:r>
            <a:r>
              <a:rPr lang="en-US" sz="3200" i="1" dirty="0" smtClean="0"/>
              <a:t>Him,</a:t>
            </a:r>
            <a:endParaRPr lang="en-US" sz="3200" dirty="0" smtClean="0"/>
          </a:p>
          <a:p>
            <a:pPr lvl="1" fontAlgn="t">
              <a:buNone/>
            </a:pPr>
            <a:r>
              <a:rPr lang="en-US" sz="3200" b="1" dirty="0" smtClean="0"/>
              <a:t>​​He also will deny us.</a:t>
            </a:r>
          </a:p>
          <a:p>
            <a:pPr lvl="1" fontAlgn="t">
              <a:buNone/>
            </a:pPr>
            <a:r>
              <a:rPr lang="en-US" sz="3200" b="1" dirty="0" smtClean="0"/>
              <a:t>13 ​​</a:t>
            </a:r>
            <a:r>
              <a:rPr lang="en-US" sz="3200" b="1" dirty="0" smtClean="0">
                <a:solidFill>
                  <a:srgbClr val="FF0000"/>
                </a:solidFill>
              </a:rPr>
              <a:t>If</a:t>
            </a:r>
            <a:r>
              <a:rPr lang="en-US" sz="3200" b="1" dirty="0" smtClean="0"/>
              <a:t> </a:t>
            </a:r>
            <a:r>
              <a:rPr lang="en-US" sz="3200" dirty="0" smtClean="0"/>
              <a:t>we are faithless,</a:t>
            </a:r>
          </a:p>
          <a:p>
            <a:pPr lvl="1" fontAlgn="t">
              <a:buNone/>
            </a:pPr>
            <a:r>
              <a:rPr lang="en-US" sz="3200" b="1" dirty="0" smtClean="0"/>
              <a:t>​​He remains faithful;</a:t>
            </a:r>
          </a:p>
          <a:p>
            <a:pPr lvl="1" fontAlgn="t">
              <a:buNone/>
            </a:pPr>
            <a:r>
              <a:rPr lang="en-US" sz="3200" b="1" dirty="0" smtClean="0"/>
              <a:t>​​He cannot deny Himself.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FOUNDATIONS</a:t>
            </a:r>
            <a:endParaRPr lang="en-GB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748464" cy="46805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5400" b="1" dirty="0" smtClean="0">
                <a:solidFill>
                  <a:srgbClr val="FF0000"/>
                </a:solidFill>
              </a:rPr>
              <a:t>2 Tim 2:2-4 </a:t>
            </a:r>
          </a:p>
          <a:p>
            <a:r>
              <a:rPr lang="en-GB" sz="4000" dirty="0" smtClean="0"/>
              <a:t>Endure hardship</a:t>
            </a:r>
          </a:p>
          <a:p>
            <a:r>
              <a:rPr lang="en-GB" sz="4000" dirty="0" smtClean="0"/>
              <a:t>Don’t get entangled with the world</a:t>
            </a:r>
          </a:p>
          <a:p>
            <a:r>
              <a:rPr lang="en-GB" sz="4000" dirty="0" smtClean="0"/>
              <a:t>Aim to please your commanding officer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1988840"/>
            <a:ext cx="792088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16600" b="1" dirty="0" smtClean="0">
                <a:solidFill>
                  <a:srgbClr val="FF0000"/>
                </a:solidFill>
              </a:rPr>
              <a:t>WHY?</a:t>
            </a:r>
            <a:endParaRPr lang="en-GB" sz="166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2267744" y="465313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Endure </a:t>
            </a:r>
            <a:r>
              <a:rPr lang="en-GB" dirty="0" smtClean="0"/>
              <a:t>hardship</a:t>
            </a:r>
          </a:p>
          <a:p>
            <a:r>
              <a:rPr lang="en-GB" dirty="0" smtClean="0"/>
              <a:t>Don’t get entangled with the world</a:t>
            </a:r>
          </a:p>
          <a:p>
            <a:r>
              <a:rPr lang="en-GB" dirty="0" smtClean="0"/>
              <a:t>Aim to please your commanding officer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6192688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400" dirty="0" smtClean="0"/>
          </a:p>
          <a:p>
            <a:r>
              <a:rPr lang="en-GB" sz="4400" b="1" dirty="0" smtClean="0"/>
              <a:t>(2:8) I am a minister </a:t>
            </a:r>
          </a:p>
          <a:p>
            <a:pPr lvl="1"/>
            <a:r>
              <a:rPr lang="en-GB" sz="4000" dirty="0" smtClean="0"/>
              <a:t>Willing to suffer trouble (</a:t>
            </a:r>
            <a:r>
              <a:rPr lang="en-GB" sz="4000" dirty="0" err="1" smtClean="0"/>
              <a:t>v9</a:t>
            </a:r>
            <a:r>
              <a:rPr lang="en-GB" sz="4000" dirty="0" smtClean="0"/>
              <a:t>)</a:t>
            </a:r>
          </a:p>
          <a:p>
            <a:pPr lvl="1"/>
            <a:r>
              <a:rPr lang="en-GB" sz="4000" dirty="0" smtClean="0"/>
              <a:t>Enduring everything for the elect (my ‘</a:t>
            </a:r>
            <a:r>
              <a:rPr lang="en-GB" sz="4000" dirty="0" err="1" smtClean="0"/>
              <a:t>downliners</a:t>
            </a:r>
            <a:r>
              <a:rPr lang="en-GB" sz="4000" dirty="0" smtClean="0"/>
              <a:t>’) </a:t>
            </a:r>
            <a:r>
              <a:rPr lang="en-GB" dirty="0" smtClean="0"/>
              <a:t>(</a:t>
            </a:r>
            <a:r>
              <a:rPr lang="en-GB" dirty="0" err="1" smtClean="0"/>
              <a:t>v10</a:t>
            </a:r>
            <a:r>
              <a:rPr lang="en-GB" dirty="0" smtClean="0"/>
              <a:t>) I </a:t>
            </a:r>
            <a:r>
              <a:rPr lang="en-GB" dirty="0" err="1" smtClean="0"/>
              <a:t>cor</a:t>
            </a:r>
            <a:r>
              <a:rPr lang="en-GB" dirty="0" smtClean="0"/>
              <a:t> 9:22</a:t>
            </a:r>
            <a:endParaRPr lang="en-GB" sz="4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70502" y="332656"/>
            <a:ext cx="81179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6000" b="1" dirty="0" smtClean="0">
                <a:solidFill>
                  <a:srgbClr val="FF0000"/>
                </a:solidFill>
              </a:rPr>
              <a:t>It’s </a:t>
            </a:r>
            <a:r>
              <a:rPr lang="en-GB" sz="6000" b="1" dirty="0" smtClean="0"/>
              <a:t>MY</a:t>
            </a:r>
            <a:r>
              <a:rPr lang="en-GB" sz="6000" b="1" dirty="0" smtClean="0">
                <a:solidFill>
                  <a:srgbClr val="FF0000"/>
                </a:solidFill>
              </a:rPr>
              <a:t> GOSPEL!</a:t>
            </a:r>
            <a:endParaRPr lang="en-GB" sz="6000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1988840"/>
            <a:ext cx="792088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16600" b="1" dirty="0" smtClean="0">
                <a:solidFill>
                  <a:srgbClr val="FF0000"/>
                </a:solidFill>
              </a:rPr>
              <a:t>WHY?</a:t>
            </a:r>
            <a:endParaRPr lang="en-GB" sz="166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2267744" y="46531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Suffer trouble </a:t>
            </a:r>
          </a:p>
          <a:p>
            <a:r>
              <a:rPr lang="en-GB" dirty="0" smtClean="0"/>
              <a:t>Endure all things</a:t>
            </a:r>
            <a:endParaRPr lang="en-GB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896544"/>
          </a:xfrm>
        </p:spPr>
        <p:txBody>
          <a:bodyPr>
            <a:normAutofit/>
          </a:bodyPr>
          <a:lstStyle/>
          <a:p>
            <a:r>
              <a:rPr lang="en-GB" sz="4400" b="1" dirty="0" smtClean="0"/>
              <a:t>If</a:t>
            </a:r>
            <a:r>
              <a:rPr lang="en-GB" sz="4400" dirty="0" smtClean="0"/>
              <a:t> …</a:t>
            </a:r>
            <a:r>
              <a:rPr lang="en-GB" sz="4400" b="1" dirty="0" smtClean="0"/>
              <a:t>then</a:t>
            </a:r>
            <a:r>
              <a:rPr lang="en-GB" sz="4400" dirty="0" smtClean="0"/>
              <a:t> </a:t>
            </a:r>
          </a:p>
          <a:p>
            <a:pPr lvl="1"/>
            <a:r>
              <a:rPr lang="en-GB" sz="4000" dirty="0" smtClean="0"/>
              <a:t>Died …. Will live </a:t>
            </a:r>
            <a:r>
              <a:rPr lang="en-GB" sz="2000" dirty="0" smtClean="0"/>
              <a:t>(</a:t>
            </a:r>
            <a:r>
              <a:rPr lang="en-GB" sz="2000" dirty="0" err="1" smtClean="0"/>
              <a:t>v11</a:t>
            </a:r>
            <a:r>
              <a:rPr lang="en-GB" sz="2000" dirty="0" smtClean="0"/>
              <a:t>)</a:t>
            </a:r>
          </a:p>
          <a:p>
            <a:pPr lvl="1"/>
            <a:r>
              <a:rPr lang="en-GB" sz="4400" dirty="0" smtClean="0"/>
              <a:t>Endure …will reign </a:t>
            </a:r>
            <a:r>
              <a:rPr lang="en-GB" sz="2000" dirty="0" smtClean="0"/>
              <a:t>(</a:t>
            </a:r>
            <a:r>
              <a:rPr lang="en-GB" sz="2000" dirty="0" err="1" smtClean="0"/>
              <a:t>v12</a:t>
            </a:r>
            <a:r>
              <a:rPr lang="en-GB" sz="2000" dirty="0" smtClean="0"/>
              <a:t>)</a:t>
            </a:r>
            <a:endParaRPr lang="en-GB" sz="4400" dirty="0" smtClean="0"/>
          </a:p>
          <a:p>
            <a:pPr lvl="1"/>
            <a:r>
              <a:rPr lang="en-GB" sz="4400" dirty="0" smtClean="0"/>
              <a:t>Deny him … will deny us </a:t>
            </a:r>
            <a:r>
              <a:rPr lang="en-GB" sz="2400" dirty="0" smtClean="0"/>
              <a:t>(</a:t>
            </a:r>
            <a:r>
              <a:rPr lang="en-GB" sz="2400" dirty="0" err="1" smtClean="0"/>
              <a:t>v12</a:t>
            </a:r>
            <a:r>
              <a:rPr lang="en-GB" sz="2400" dirty="0" smtClean="0"/>
              <a:t>)</a:t>
            </a:r>
            <a:endParaRPr lang="en-GB" sz="4400" dirty="0" smtClean="0"/>
          </a:p>
          <a:p>
            <a:pPr lvl="1"/>
            <a:r>
              <a:rPr lang="en-GB" sz="4400" dirty="0" smtClean="0"/>
              <a:t>Are faithless … he </a:t>
            </a:r>
            <a:r>
              <a:rPr lang="en-GB" sz="4400" dirty="0" smtClean="0"/>
              <a:t>is faithful</a:t>
            </a:r>
            <a:r>
              <a:rPr lang="en-GB" sz="3200" dirty="0" smtClean="0"/>
              <a:t>.</a:t>
            </a:r>
            <a:r>
              <a:rPr lang="en-GB" sz="2400" dirty="0" smtClean="0"/>
              <a:t>(</a:t>
            </a:r>
            <a:r>
              <a:rPr lang="en-GB" sz="2400" dirty="0" err="1" smtClean="0"/>
              <a:t>v13</a:t>
            </a:r>
            <a:r>
              <a:rPr lang="en-GB" sz="2400" dirty="0" smtClean="0"/>
              <a:t>)</a:t>
            </a:r>
            <a:endParaRPr lang="en-GB" sz="36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539552" y="476672"/>
            <a:ext cx="77048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6000" b="1" dirty="0" smtClean="0">
                <a:solidFill>
                  <a:srgbClr val="FF0000"/>
                </a:solidFill>
              </a:rPr>
              <a:t>Trustworthy PROMISES</a:t>
            </a:r>
            <a:endParaRPr lang="en-GB" sz="6000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3564</TotalTime>
  <Words>389</Words>
  <Application>Microsoft Office PowerPoint</Application>
  <PresentationFormat>On-screen Show (4:3)</PresentationFormat>
  <Paragraphs>72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My Gospel</vt:lpstr>
      <vt:lpstr>II Timothy 2:8-13</vt:lpstr>
      <vt:lpstr>Slide 4</vt:lpstr>
      <vt:lpstr>FOUNDATIONS</vt:lpstr>
      <vt:lpstr>Slide 6</vt:lpstr>
      <vt:lpstr>Slide 7</vt:lpstr>
      <vt:lpstr>Slide 8</vt:lpstr>
      <vt:lpstr>Slide 9</vt:lpstr>
      <vt:lpstr>Theme for 2014 (Be, then) GO &amp; MAKE DISCIPLES</vt:lpstr>
      <vt:lpstr>Slide 11</vt:lpstr>
    </vt:vector>
  </TitlesOfParts>
  <Company>WwW.YlmF.CoM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Have you been to the tomb yet?</dc:title>
  <dc:creator>DT</dc:creator>
  <cp:lastModifiedBy>HP</cp:lastModifiedBy>
  <cp:revision>433</cp:revision>
  <dcterms:created xsi:type="dcterms:W3CDTF">2011-04-23T13:26:44Z</dcterms:created>
  <dcterms:modified xsi:type="dcterms:W3CDTF">2014-04-05T15:40:29Z</dcterms:modified>
</cp:coreProperties>
</file>